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0"/>
  </p:notesMasterIdLst>
  <p:sldIdLst>
    <p:sldId id="256" r:id="rId2"/>
    <p:sldId id="257" r:id="rId3"/>
    <p:sldId id="258" r:id="rId4"/>
    <p:sldId id="262" r:id="rId5"/>
    <p:sldId id="266" r:id="rId6"/>
    <p:sldId id="292" r:id="rId7"/>
    <p:sldId id="293" r:id="rId8"/>
    <p:sldId id="294" r:id="rId9"/>
    <p:sldId id="268" r:id="rId10"/>
    <p:sldId id="280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</p:sldIdLst>
  <p:sldSz cx="9144000" cy="5143500" type="screen16x9"/>
  <p:notesSz cx="6858000" cy="9144000"/>
  <p:embeddedFontLst>
    <p:embeddedFont>
      <p:font typeface="Nunito Sans" panose="020B060402020202020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Georgia" panose="02040502050405020303" pitchFamily="18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12425B-7EA0-4F1E-AEA7-F565ECB996CB}">
  <a:tblStyle styleId="{CB12425B-7EA0-4F1E-AEA7-F565ECB996C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734408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73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231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77737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398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1019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14904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51766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33713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8263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09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7967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c8d0b7f6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c8d0b7f6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2820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88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2830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8033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2891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985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026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rot="5400000" flipH="1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sz="2400" i="1"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with intro text">
  <p:cSld name="TITLE_AND_BODY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with intro text">
  <p:cSld name="TITLE_AND_BODY_1_2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left">
  <p:cSld name="TITLE_AND_BODY_1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2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3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60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" dirty="0" smtClean="0"/>
              <a:t>Sistema de Cajero Automático</a:t>
            </a:r>
            <a:br>
              <a:rPr lang="en" dirty="0" smtClean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sz="1600" dirty="0" smtClean="0"/>
              <a:t>Técnicas de Programación </a:t>
            </a:r>
            <a:r>
              <a:rPr lang="en" sz="1600" dirty="0" smtClean="0"/>
              <a:t>2019-1</a:t>
            </a:r>
            <a:br>
              <a:rPr lang="en" sz="1600" dirty="0" smtClean="0"/>
            </a:br>
            <a:r>
              <a:rPr lang="en" sz="1600" dirty="0" smtClean="0"/>
              <a:t>Marquez Eduardo</a:t>
            </a:r>
            <a:br>
              <a:rPr lang="en" sz="1600" dirty="0" smtClean="0"/>
            </a:br>
            <a:r>
              <a:rPr lang="en" sz="1600" dirty="0" smtClean="0"/>
              <a:t>Mendoza Andres</a:t>
            </a:r>
            <a:br>
              <a:rPr lang="en" sz="1600" dirty="0" smtClean="0"/>
            </a:br>
            <a:r>
              <a:rPr lang="en" sz="1600" dirty="0" smtClean="0"/>
              <a:t>Norman Saldaña</a:t>
            </a:r>
            <a:endParaRPr dirty="0"/>
          </a:p>
        </p:txBody>
      </p:sp>
      <p:grpSp>
        <p:nvGrpSpPr>
          <p:cNvPr id="92" name="Google Shape;92;p15"/>
          <p:cNvGrpSpPr/>
          <p:nvPr/>
        </p:nvGrpSpPr>
        <p:grpSpPr>
          <a:xfrm>
            <a:off x="572752" y="1899264"/>
            <a:ext cx="549262" cy="487982"/>
            <a:chOff x="5292575" y="3681900"/>
            <a:chExt cx="420150" cy="373275"/>
          </a:xfrm>
        </p:grpSpPr>
        <p:sp>
          <p:nvSpPr>
            <p:cNvPr id="93" name="Google Shape;93;p15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10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8 Imagen"/>
          <p:cNvPicPr/>
          <p:nvPr/>
        </p:nvPicPr>
        <p:blipFill rotWithShape="1">
          <a:blip r:embed="rId3"/>
          <a:srcRect l="21046" t="30489" r="26680" b="13061"/>
          <a:stretch/>
        </p:blipFill>
        <p:spPr bwMode="auto">
          <a:xfrm>
            <a:off x="3635895" y="851530"/>
            <a:ext cx="4601635" cy="29141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11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8 Imagen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96" t="30495" r="23764" b="13027"/>
          <a:stretch/>
        </p:blipFill>
        <p:spPr bwMode="auto"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55532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12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7 Imagen"/>
          <p:cNvPicPr/>
          <p:nvPr/>
        </p:nvPicPr>
        <p:blipFill rotWithShape="1">
          <a:blip r:embed="rId3"/>
          <a:srcRect l="21725" t="30489" r="26171" b="12759"/>
          <a:stretch/>
        </p:blipFill>
        <p:spPr bwMode="auto">
          <a:xfrm>
            <a:off x="3557581" y="820546"/>
            <a:ext cx="4646073" cy="2945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0242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13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8 Imagen"/>
          <p:cNvPicPr/>
          <p:nvPr/>
        </p:nvPicPr>
        <p:blipFill rotWithShape="1">
          <a:blip r:embed="rId3"/>
          <a:srcRect l="23931" t="30188" r="23965" b="13060"/>
          <a:stretch/>
        </p:blipFill>
        <p:spPr bwMode="auto">
          <a:xfrm>
            <a:off x="3557580" y="820546"/>
            <a:ext cx="4646073" cy="2945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2827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14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7 Imagen"/>
          <p:cNvPicPr/>
          <p:nvPr/>
        </p:nvPicPr>
        <p:blipFill rotWithShape="1">
          <a:blip r:embed="rId3"/>
          <a:srcRect l="22064" t="29583" r="26171" b="15174"/>
          <a:stretch/>
        </p:blipFill>
        <p:spPr bwMode="auto">
          <a:xfrm>
            <a:off x="3557581" y="820546"/>
            <a:ext cx="4612200" cy="2945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8658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9"/>
          <p:cNvSpPr/>
          <p:nvPr/>
        </p:nvSpPr>
        <p:spPr>
          <a:xfrm>
            <a:off x="3346950" y="612452"/>
            <a:ext cx="5033458" cy="391860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6703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9"/>
          <p:cNvSpPr/>
          <p:nvPr/>
        </p:nvSpPr>
        <p:spPr>
          <a:xfrm>
            <a:off x="3557581" y="820546"/>
            <a:ext cx="4612200" cy="29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80000"/>
                </a:solidFill>
                <a:latin typeface="Nunito Sans"/>
                <a:ea typeface="Nunito Sans"/>
                <a:cs typeface="Nunito Sans"/>
                <a:sym typeface="Nunito Sans"/>
              </a:rPr>
              <a:t>Place your screenshot here</a:t>
            </a:r>
            <a:endParaRPr sz="1000" dirty="0">
              <a:solidFill>
                <a:srgbClr val="98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4" name="Google Shape;464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15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65" name="Google Shape;465;p3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Mockup</a:t>
            </a:r>
            <a:endParaRPr dirty="0"/>
          </a:p>
        </p:txBody>
      </p:sp>
      <p:sp>
        <p:nvSpPr>
          <p:cNvPr id="466" name="Google Shape;466;p3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>
                <a:solidFill>
                  <a:schemeClr val="dk2"/>
                </a:solidFill>
              </a:rPr>
              <a:t>Interfaz de Usuario</a:t>
            </a:r>
            <a:endParaRPr dirty="0">
              <a:solidFill>
                <a:schemeClr val="dk2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" name="9 Imagen"/>
          <p:cNvPicPr/>
          <p:nvPr/>
        </p:nvPicPr>
        <p:blipFill rotWithShape="1">
          <a:blip r:embed="rId3"/>
          <a:srcRect l="21894" t="30792" r="26171" b="12758"/>
          <a:stretch/>
        </p:blipFill>
        <p:spPr bwMode="auto">
          <a:xfrm>
            <a:off x="3557581" y="820546"/>
            <a:ext cx="4612200" cy="2945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8663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Plan de Trabajo Trello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8" name="Marcador de contenido 7">
            <a:extLst>
              <a:ext uri="{FF2B5EF4-FFF2-40B4-BE49-F238E27FC236}">
                <a16:creationId xmlns:lc="http://schemas.openxmlformats.org/drawingml/2006/lockedCanvas" xmlns:a16="http://schemas.microsoft.com/office/drawing/2014/main" xmlns="" id="{3FAFABE6-33EC-4C02-A4D9-933A441083F0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t="19569" r="38117" b="6737"/>
          <a:stretch/>
        </p:blipFill>
        <p:spPr>
          <a:xfrm>
            <a:off x="2627784" y="267494"/>
            <a:ext cx="6460841" cy="442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50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Plan de Trabajo Trello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5" name="Marcador de contenido 3">
            <a:extLst>
              <a:ext uri="{FF2B5EF4-FFF2-40B4-BE49-F238E27FC236}">
                <a16:creationId xmlns:lc="http://schemas.openxmlformats.org/drawingml/2006/lockedCanvas" xmlns:a16="http://schemas.microsoft.com/office/drawing/2014/main" xmlns="" id="{48225816-75B0-49B0-B32E-D23D41DA76DB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t="19457" r="37832" b="6153"/>
          <a:stretch/>
        </p:blipFill>
        <p:spPr>
          <a:xfrm>
            <a:off x="2627784" y="339502"/>
            <a:ext cx="6391133" cy="429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2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Plan de Trabajo Trello</a:t>
            </a:r>
            <a:endParaRPr dirty="0"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5" name="4 Imagen">
            <a:extLst>
              <a:ext uri="{FF2B5EF4-FFF2-40B4-BE49-F238E27FC236}">
                <a16:creationId xmlns:lc="http://schemas.openxmlformats.org/drawingml/2006/lockedCanvas" xmlns:a16="http://schemas.microsoft.com/office/drawing/2014/main" xmlns="" id="{7ABE8D0C-252F-4516-9CB6-4CAF184B46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489" r="38149" b="6470"/>
          <a:stretch/>
        </p:blipFill>
        <p:spPr>
          <a:xfrm>
            <a:off x="2617559" y="543508"/>
            <a:ext cx="6526441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49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Sistema de Cajero Automático en C#, </a:t>
            </a:r>
            <a:r>
              <a:rPr lang="es-MX" dirty="0" err="1" smtClean="0"/>
              <a:t>Arduino</a:t>
            </a:r>
            <a:r>
              <a:rPr lang="es-MX" dirty="0" smtClean="0"/>
              <a:t> y XAMMP</a:t>
            </a:r>
            <a:endParaRPr dirty="0"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2"/>
          </p:nvPr>
        </p:nvSpPr>
        <p:spPr>
          <a:xfrm>
            <a:off x="3090625" y="575500"/>
            <a:ext cx="2626200" cy="31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b="1" dirty="0" smtClean="0"/>
              <a:t>Descripción del Proyecto</a:t>
            </a:r>
            <a:endParaRPr dirty="0">
              <a:solidFill>
                <a:srgbClr val="F67031"/>
              </a:solidFill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/>
              <a:t>Un sistema de manejo de Bases de Datos Bancarias con Interfaz de Usuario C# y </a:t>
            </a:r>
            <a:r>
              <a:rPr lang="es-MX" dirty="0" err="1" smtClean="0"/>
              <a:t>Arduino</a:t>
            </a:r>
            <a:r>
              <a:rPr lang="es-MX" dirty="0" smtClean="0"/>
              <a:t>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/>
              <a:t>El sistema será capaz de leer tarjetas de Debito y Crédito de la institución Bancaria BANFI, con un sistema de seguridad basada en cifrado de contraseñas, usuarios, saldos etc.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/>
              <a:t>El sistema de Lectura será controlado por </a:t>
            </a:r>
            <a:r>
              <a:rPr lang="es-MX" dirty="0" err="1"/>
              <a:t>A</a:t>
            </a:r>
            <a:r>
              <a:rPr lang="es-MX" dirty="0" err="1" smtClean="0"/>
              <a:t>rduino</a:t>
            </a:r>
            <a:r>
              <a:rPr lang="es-MX" dirty="0" smtClean="0"/>
              <a:t> y pasara a comunicarse con la PC mediante los puertos seriales.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 smtClean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3"/>
          </p:nvPr>
        </p:nvSpPr>
        <p:spPr>
          <a:xfrm>
            <a:off x="5970725" y="575500"/>
            <a:ext cx="2715900" cy="31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/>
              <a:t>El sistema de Base de Datos se montara en un servidor local en un Sistema Operativo Windows con un paquete de software XAMPP (Windows, Apache, </a:t>
            </a:r>
            <a:r>
              <a:rPr lang="es-MX" dirty="0" err="1"/>
              <a:t>MySQL</a:t>
            </a:r>
            <a:r>
              <a:rPr lang="es-MX" dirty="0"/>
              <a:t>, PHP, Perl</a:t>
            </a:r>
            <a:r>
              <a:rPr lang="es-MX" dirty="0" smtClean="0"/>
              <a:t>).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dirty="0" smtClean="0"/>
              <a:t>También se diseñaran y programaran las Tarjeta con códigos y números cifrados.</a:t>
            </a:r>
            <a:endParaRPr lang="es-MX" dirty="0"/>
          </a:p>
        </p:txBody>
      </p:sp>
      <p:pic>
        <p:nvPicPr>
          <p:cNvPr id="10" name="Picture 2" descr="Resultado de imagen para imagenes de cajeros automaticos">
            <a:extLst>
              <a:ext uri="{FF2B5EF4-FFF2-40B4-BE49-F238E27FC236}">
                <a16:creationId xmlns:lc="http://schemas.openxmlformats.org/drawingml/2006/lockedCanvas" xmlns:a16="http://schemas.microsoft.com/office/drawing/2014/main" xmlns="" id="{621677B6-7622-44C8-86F3-C89E85CB8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2571750"/>
            <a:ext cx="2910171" cy="1778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Objetivos</a:t>
            </a:r>
            <a:endParaRPr dirty="0"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8522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400" dirty="0" smtClean="0"/>
              <a:t>Diseñar e Implementar un sistema de seguridad de Datos Bancarios</a:t>
            </a:r>
          </a:p>
          <a:p>
            <a:pPr marL="285750" indent="-285750"/>
            <a:r>
              <a:rPr lang="en" sz="1400" dirty="0" smtClean="0"/>
              <a:t>Crear una Interfaz de Usuario amigable con las necesidades de los clientes </a:t>
            </a:r>
          </a:p>
          <a:p>
            <a:pPr marL="285750" indent="-285750"/>
            <a:r>
              <a:rPr lang="en" sz="1400" dirty="0" smtClean="0"/>
              <a:t>Diseñar e Implementar Tarjetas bancarias y un sistema Arduino para su lectura.</a:t>
            </a:r>
          </a:p>
          <a:p>
            <a:pPr marL="285750" indent="-285750"/>
            <a:r>
              <a:rPr lang="en" sz="1400" dirty="0" smtClean="0"/>
              <a:t>Conformar todo en un proyecto con uso del Modelo Vista Controlador para crear un sistema bancario completo</a:t>
            </a:r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body" idx="1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La experiencia del Usuario  y su seguridad es lo que mas nos interesa</a:t>
            </a:r>
            <a:endParaRPr dirty="0"/>
          </a:p>
        </p:txBody>
      </p:sp>
      <p:sp>
        <p:nvSpPr>
          <p:cNvPr id="144" name="Google Shape;144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Tecnologias a Implementar</a:t>
            </a:r>
            <a:endParaRPr dirty="0"/>
          </a:p>
        </p:txBody>
      </p:sp>
      <p:sp>
        <p:nvSpPr>
          <p:cNvPr id="212" name="Google Shape;212;p25"/>
          <p:cNvSpPr txBox="1">
            <a:spLocks noGrp="1"/>
          </p:cNvSpPr>
          <p:nvPr>
            <p:ph type="body" idx="1"/>
          </p:nvPr>
        </p:nvSpPr>
        <p:spPr>
          <a:xfrm>
            <a:off x="3069325" y="1126450"/>
            <a:ext cx="1789800" cy="3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sz="1000" dirty="0"/>
              <a:t>Microsoft Visual Studio C para la interfaz de </a:t>
            </a:r>
            <a:r>
              <a:rPr lang="es-MX" sz="1000" dirty="0" smtClean="0"/>
              <a:t>Usuario.</a:t>
            </a:r>
          </a:p>
          <a:p>
            <a:pPr marL="0" lvl="0" indent="0">
              <a:buNone/>
            </a:pPr>
            <a:r>
              <a:rPr lang="es-MX" sz="1000" dirty="0" smtClean="0"/>
              <a:t>Esto se diseñara con ayuda del asistente de Windows </a:t>
            </a:r>
            <a:r>
              <a:rPr lang="es-MX" sz="1000" dirty="0" err="1" smtClean="0"/>
              <a:t>Forms</a:t>
            </a:r>
            <a:endParaRPr sz="1000" dirty="0"/>
          </a:p>
        </p:txBody>
      </p:sp>
      <p:sp>
        <p:nvSpPr>
          <p:cNvPr id="213" name="Google Shape;213;p25"/>
          <p:cNvSpPr txBox="1">
            <a:spLocks noGrp="1"/>
          </p:cNvSpPr>
          <p:nvPr>
            <p:ph type="body" idx="2"/>
          </p:nvPr>
        </p:nvSpPr>
        <p:spPr>
          <a:xfrm>
            <a:off x="4951002" y="1126450"/>
            <a:ext cx="1789800" cy="3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0">
              <a:buNone/>
            </a:pPr>
            <a:r>
              <a:rPr lang="es-MX" sz="1000" dirty="0"/>
              <a:t>Sistema de Reconocimiento de Datos de Tarjetas con </a:t>
            </a:r>
            <a:r>
              <a:rPr lang="es-MX" sz="1000" dirty="0" err="1"/>
              <a:t>Arduino</a:t>
            </a:r>
            <a:r>
              <a:rPr lang="es-MX" sz="1000" dirty="0"/>
              <a:t>, </a:t>
            </a:r>
            <a:r>
              <a:rPr lang="es-MX" sz="1000" dirty="0" smtClean="0"/>
              <a:t>usar </a:t>
            </a:r>
            <a:r>
              <a:rPr lang="es-MX" sz="1000" dirty="0"/>
              <a:t>tarjetas</a:t>
            </a:r>
          </a:p>
          <a:p>
            <a:pPr marL="171450" indent="0">
              <a:buNone/>
            </a:pPr>
            <a:r>
              <a:rPr lang="es-MX" sz="1000" dirty="0"/>
              <a:t>con contactos </a:t>
            </a:r>
            <a:r>
              <a:rPr lang="es-MX" sz="1000" dirty="0" smtClean="0"/>
              <a:t>metálicos </a:t>
            </a:r>
            <a:r>
              <a:rPr lang="es-MX" sz="1000" dirty="0"/>
              <a:t>que </a:t>
            </a:r>
            <a:r>
              <a:rPr lang="es-MX" sz="1000" dirty="0" smtClean="0"/>
              <a:t>envíen </a:t>
            </a:r>
            <a:r>
              <a:rPr lang="es-MX" sz="1000" dirty="0"/>
              <a:t>la </a:t>
            </a:r>
            <a:r>
              <a:rPr lang="es-MX" sz="1000" dirty="0" smtClean="0"/>
              <a:t>información </a:t>
            </a:r>
            <a:r>
              <a:rPr lang="es-MX" sz="1000" dirty="0"/>
              <a:t>a </a:t>
            </a:r>
            <a:r>
              <a:rPr lang="es-MX" sz="1000" dirty="0" smtClean="0"/>
              <a:t>través </a:t>
            </a:r>
            <a:r>
              <a:rPr lang="es-MX" sz="1000" dirty="0"/>
              <a:t>de un </a:t>
            </a:r>
            <a:r>
              <a:rPr lang="es-MX" sz="1000" dirty="0" smtClean="0"/>
              <a:t>Pic16f538 programado en PIC C </a:t>
            </a:r>
            <a:r>
              <a:rPr lang="es-MX" sz="1000" dirty="0" err="1" smtClean="0"/>
              <a:t>Compiler</a:t>
            </a:r>
            <a:endParaRPr lang="es-MX" sz="1000" dirty="0"/>
          </a:p>
          <a:p>
            <a:pPr marL="171450" indent="0">
              <a:buNone/>
            </a:pPr>
            <a:r>
              <a:rPr lang="es-MX" sz="1000" dirty="0"/>
              <a:t>(tarjetas inteligentes). Se usara </a:t>
            </a:r>
            <a:r>
              <a:rPr lang="es-MX" sz="1000" dirty="0" smtClean="0"/>
              <a:t>comunicación </a:t>
            </a:r>
            <a:r>
              <a:rPr lang="es-MX" sz="1000" dirty="0"/>
              <a:t>serial</a:t>
            </a:r>
            <a:endParaRPr sz="1000" b="1" dirty="0"/>
          </a:p>
        </p:txBody>
      </p:sp>
      <p:sp>
        <p:nvSpPr>
          <p:cNvPr id="214" name="Google Shape;214;p25"/>
          <p:cNvSpPr txBox="1">
            <a:spLocks noGrp="1"/>
          </p:cNvSpPr>
          <p:nvPr>
            <p:ph type="body" idx="3"/>
          </p:nvPr>
        </p:nvSpPr>
        <p:spPr>
          <a:xfrm>
            <a:off x="6832679" y="1126450"/>
            <a:ext cx="1789800" cy="33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0">
              <a:buNone/>
            </a:pPr>
            <a:r>
              <a:rPr lang="es-MX" sz="1000" dirty="0" smtClean="0"/>
              <a:t>Una </a:t>
            </a:r>
            <a:r>
              <a:rPr lang="es-MX" sz="1000" dirty="0"/>
              <a:t>Base de Datos relacional con un manejador </a:t>
            </a:r>
            <a:r>
              <a:rPr lang="es-MX" sz="1000" dirty="0" err="1"/>
              <a:t>MySQL</a:t>
            </a:r>
            <a:r>
              <a:rPr lang="es-MX" sz="1000" dirty="0"/>
              <a:t>, gestionado por</a:t>
            </a:r>
          </a:p>
          <a:p>
            <a:pPr marL="171450" indent="0">
              <a:buNone/>
            </a:pPr>
            <a:r>
              <a:rPr lang="es-MX" sz="1000" dirty="0" err="1"/>
              <a:t>PHPMyadmin</a:t>
            </a:r>
            <a:r>
              <a:rPr lang="es-MX" sz="1000" dirty="0"/>
              <a:t> (XAMPP</a:t>
            </a:r>
            <a:r>
              <a:rPr lang="es-MX" sz="1000" dirty="0" smtClean="0"/>
              <a:t>) en un servidor local</a:t>
            </a:r>
            <a:endParaRPr sz="1000"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050" name="Picture 2" descr="Resultado de imagen para c#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0298" y="312738"/>
            <a:ext cx="792088" cy="79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 descr="Resultado de imagen para arduino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2056" name="Picture 8" descr="Imagen relaciona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171281"/>
            <a:ext cx="1023534" cy="102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10" descr="Resultado de imagen para bases de datos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2060" name="Picture 12" descr="Imagen relacionad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2084" y="171281"/>
            <a:ext cx="962016" cy="96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Resultado de imagen para tarjetas de credit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2893536"/>
            <a:ext cx="1266394" cy="842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Tecnologias a Implementar</a:t>
            </a:r>
            <a:endParaRPr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AutoShape 4" descr="Resultado de imagen para arduino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2056" name="Picture 8" descr="Imagen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160337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10" descr="Resultado de imagen para bases de datos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3074" name="Picture 2" descr="Resultado de imagen para tarjetas de credit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3507854"/>
            <a:ext cx="1839415" cy="122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n para tarjetas de credito lecto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2715766"/>
            <a:ext cx="2520280" cy="189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sultado de imagen para arduin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859" y="555526"/>
            <a:ext cx="2496277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n relacionad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937" y="2739853"/>
            <a:ext cx="866486" cy="866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730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Tecnologias a Implementar</a:t>
            </a:r>
            <a:endParaRPr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AutoShape 4" descr="Resultado de imagen para arduino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3" name="AutoShape 10" descr="Resultado de imagen para bases de datos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10" name="Picture 2" descr="Resultado de imagen para c#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460" y="335810"/>
            <a:ext cx="1155819" cy="1155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Imagen relaciona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851670"/>
            <a:ext cx="3863656" cy="2522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213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Tecnologias a Implementar</a:t>
            </a:r>
            <a:endParaRPr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AutoShape 4" descr="Resultado de imagen para arduino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3" name="AutoShape 10" descr="Resultado de imagen para bases de datos logo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8" name="Picture 12" descr="Imagen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281855"/>
            <a:ext cx="1224136" cy="122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Resultado de imagen para bases de datos mysql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1635646"/>
            <a:ext cx="6310424" cy="2713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96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703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7" descr="aoc7tslb1o8-lauren-mancke.jpg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0" y="0"/>
            <a:ext cx="9144000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7"/>
          <p:cNvSpPr txBox="1">
            <a:spLocks noGrp="1"/>
          </p:cNvSpPr>
          <p:nvPr>
            <p:ph type="title" idx="4294967295"/>
          </p:nvPr>
        </p:nvSpPr>
        <p:spPr>
          <a:xfrm>
            <a:off x="617225" y="100"/>
            <a:ext cx="79095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/>
              <a:t>¿Cómo lo vera el usuario?</a:t>
            </a:r>
            <a:endParaRPr sz="1800" b="1" dirty="0"/>
          </a:p>
        </p:txBody>
      </p:sp>
      <p:sp>
        <p:nvSpPr>
          <p:cNvPr id="243" name="Google Shape;243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374</Words>
  <Application>Microsoft Office PowerPoint</Application>
  <PresentationFormat>Presentación en pantalla (16:9)</PresentationFormat>
  <Paragraphs>64</Paragraphs>
  <Slides>18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Nunito Sans</vt:lpstr>
      <vt:lpstr>Arial</vt:lpstr>
      <vt:lpstr>Calibri</vt:lpstr>
      <vt:lpstr>Georgia</vt:lpstr>
      <vt:lpstr>Ulysses template</vt:lpstr>
      <vt:lpstr>Sistema de Cajero Automático  Técnicas de Programación 2019-1 Marquez Eduardo Mendoza Andres Norman Saldaña</vt:lpstr>
      <vt:lpstr>Sistema de Cajero Automático en C#, Arduino y XAMMP</vt:lpstr>
      <vt:lpstr>Objetivos</vt:lpstr>
      <vt:lpstr>Presentación de PowerPoint</vt:lpstr>
      <vt:lpstr>Tecnologias a Implementar</vt:lpstr>
      <vt:lpstr>Tecnologias a Implementar</vt:lpstr>
      <vt:lpstr>Tecnologias a Implementar</vt:lpstr>
      <vt:lpstr>Tecnologias a Implementar</vt:lpstr>
      <vt:lpstr>¿Cómo lo vera el usuario?</vt:lpstr>
      <vt:lpstr>Mockup</vt:lpstr>
      <vt:lpstr>Mockup</vt:lpstr>
      <vt:lpstr>Mockup</vt:lpstr>
      <vt:lpstr>Mockup</vt:lpstr>
      <vt:lpstr>Mockup</vt:lpstr>
      <vt:lpstr>Mockup</vt:lpstr>
      <vt:lpstr>Plan de Trabajo Trello</vt:lpstr>
      <vt:lpstr>Plan de Trabajo Trello</vt:lpstr>
      <vt:lpstr>Plan de Trabajo Trello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Cajero Automático  Técnicas de Programación 2019-1</dc:title>
  <dc:creator>NormanBrandon</dc:creator>
  <cp:lastModifiedBy>jorge armando rodriguez vera</cp:lastModifiedBy>
  <cp:revision>10</cp:revision>
  <dcterms:modified xsi:type="dcterms:W3CDTF">2018-08-29T17:41:56Z</dcterms:modified>
</cp:coreProperties>
</file>